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43200625" cx="323992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7086"/>
              <a:buNone/>
              <a:defRPr sz="7086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6378"/>
              <a:buNone/>
              <a:defRPr sz="637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48563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indent="-858583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indent="-768604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indent="-678561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indent="-678561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indent="-678561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indent="-678561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indent="-678561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indent="-678561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Calibri"/>
              <a:buNone/>
              <a:defRPr b="0" i="0" sz="155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8583" lvl="0" marL="457200" marR="0" rtl="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b="0" i="0" sz="99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8604" lvl="1" marL="914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b="0" i="0" sz="85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678561" lvl="2" marL="1371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b="0" i="0" sz="708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3603" lvl="3" marL="1828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3603" lvl="4" marL="22860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633603" lvl="5" marL="2743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633603" lvl="6" marL="3200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633603" lvl="7" marL="3657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633603" lvl="8" marL="4114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0" y="6041200"/>
            <a:ext cx="324042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0600" lIns="81200" spcFirstLastPara="1" rIns="81200" wrap="square" tIns="406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pt-BR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r>
              <a:rPr b="1" i="0" lang="pt-BR" sz="8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(ARIAL, TAMANHO 80, NEGRITO, CENTRALIZADO)</a:t>
            </a:r>
            <a:endParaRPr b="1" i="0" sz="8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066800" y="8134300"/>
            <a:ext cx="303489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0600" lIns="81200" spcFirstLastPara="1" rIns="81200" wrap="square" tIns="406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Nome e Sobrenome do Primeiro Autor¹; Sublinhar Nome e Sobrenome do Apresentador². Nomes extensos devem ser  abreviados. Ex.: Fulano A. B. Silva (Arial, tamanho 40, negrito, justificado)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066800" y="9718175"/>
            <a:ext cx="30348900" cy="1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0600" lIns="81200" spcFirstLastPara="1" rIns="81200" wrap="square" tIns="406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baseline="30000" i="0" lang="pt-BR" sz="3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(1) </a:t>
            </a:r>
            <a:r>
              <a:rPr b="0" i="0" lang="pt-BR" sz="3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Função ou ocupação (professor, pesquisador, estudante); Instituição (nome por extenso); Endereço eletrônico (E-mail); </a:t>
            </a:r>
            <a:r>
              <a:rPr b="0" baseline="30000" i="0" lang="pt-BR" sz="3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(2)</a:t>
            </a:r>
            <a:r>
              <a:rPr b="0" i="0" lang="pt-BR" sz="3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 Função ou ocupação (professor, pesquisador, estudante); Instituição (nome por extenso);</a:t>
            </a:r>
            <a:r>
              <a:rPr b="0" baseline="30000" i="0" lang="pt-BR" sz="3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 (3) </a:t>
            </a:r>
            <a:r>
              <a:rPr b="0" i="0" lang="pt-BR" sz="3000" u="none" cap="none" strike="noStrik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rPr>
              <a:t>Para os demais autores, utilizar mesmo formato do segundo autor</a:t>
            </a:r>
            <a:r>
              <a:rPr b="0" i="0" lang="pt-BR" sz="3000" u="none" cap="none" strike="noStrike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.(Arial, tamanho 30, justificado)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16562065" y="12160034"/>
            <a:ext cx="14881200" cy="19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350" lIns="96700" spcFirstLastPara="1" rIns="96700" wrap="square" tIns="48350">
            <a:spAutoFit/>
          </a:bodyPr>
          <a:lstStyle/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Apresentar os resultados (parciais ou totais) obtidos e confrontá-los com dados de literatura.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em  ARIAL, tamanho 40, justificado.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16534725" y="27280650"/>
            <a:ext cx="15011700" cy="8511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0045AB">
              <a:alpha val="34902"/>
            </a:srgbClr>
          </a:solidFill>
          <a:ln>
            <a:noFill/>
          </a:ln>
        </p:spPr>
        <p:txBody>
          <a:bodyPr anchorCtr="0" anchor="t" bIns="48350" lIns="96700" spcFirstLastPara="1" rIns="96700" wrap="square" tIns="4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CONCLUSÃO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6726131" y="28187401"/>
            <a:ext cx="14689500" cy="19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350" lIns="96700" spcFirstLastPara="1" rIns="96700" wrap="square" tIns="48350">
            <a:spAutoFit/>
          </a:bodyPr>
          <a:lstStyle/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Confrontar os resultados obtidos com os objetivos estabelecidos.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em  ARIAL, tamanho 40, justificado.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066800" y="12092875"/>
            <a:ext cx="14881200" cy="56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8350" lIns="96700" spcFirstLastPara="1" rIns="96700" wrap="square" tIns="48350">
            <a:spAutoFit/>
          </a:bodyPr>
          <a:lstStyle/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Inserir introdução, justificativa, importância do tema e objetivos.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em  ARIAL, tamanho 40, justificado.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 confecção do pôster, utilizar a formatação indicada e inserir as informações apenas nos lugares indicados e adequados.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LAYOUT DESTE POSTER NÃO DEVE SER MODIFICADO!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36325" y="25185825"/>
            <a:ext cx="14881200" cy="44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350" lIns="96700" spcFirstLastPara="1" rIns="96700" wrap="square" tIns="48350">
            <a:spAutoFit/>
          </a:bodyPr>
          <a:lstStyle/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Inserir a metodologia utilizada no desenvolvimento do trabalho.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em  ARIAL, tamanho 40, justificado.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Dê preferência para a utilização de recursos visuais como gráficos, figuras, quadros e tabelas para facilitar o entendimento e tornar o pôster mais atrativo. A legenda destes deve ser em fonte ARIAL, tamanho 25 e conter a fonte da imagem.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936325" y="11278675"/>
            <a:ext cx="15011700" cy="789000"/>
          </a:xfrm>
          <a:prstGeom prst="roundRect">
            <a:avLst>
              <a:gd fmla="val 16667" name="adj"/>
            </a:avLst>
          </a:prstGeom>
          <a:solidFill>
            <a:srgbClr val="0045AB">
              <a:alpha val="34902"/>
            </a:srgbClr>
          </a:solidFill>
          <a:ln>
            <a:noFill/>
          </a:ln>
        </p:spPr>
        <p:txBody>
          <a:bodyPr anchorCtr="0" anchor="t" bIns="48350" lIns="96700" spcFirstLastPara="1" rIns="96700" wrap="square" tIns="4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936325" y="24250300"/>
            <a:ext cx="14881200" cy="8511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0045AB">
              <a:alpha val="34902"/>
            </a:srgbClr>
          </a:solidFill>
          <a:ln>
            <a:noFill/>
          </a:ln>
        </p:spPr>
        <p:txBody>
          <a:bodyPr anchorCtr="0" anchor="t" bIns="48350" lIns="96700" spcFirstLastPara="1" rIns="96700" wrap="square" tIns="4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 E MÉTODOS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16534725" y="11249075"/>
            <a:ext cx="14881200" cy="8511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0045AB">
              <a:alpha val="34902"/>
            </a:srgbClr>
          </a:solidFill>
          <a:ln>
            <a:noFill/>
          </a:ln>
        </p:spPr>
        <p:txBody>
          <a:bodyPr anchorCtr="0" anchor="t" bIns="48350" lIns="96700" spcFirstLastPara="1" rIns="96700" wrap="square" tIns="4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5150" y="39777400"/>
            <a:ext cx="30748974" cy="34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/>
          <p:nvPr/>
        </p:nvSpPr>
        <p:spPr>
          <a:xfrm>
            <a:off x="16565025" y="34529300"/>
            <a:ext cx="15011700" cy="8511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0045AB">
              <a:alpha val="34900"/>
            </a:srgbClr>
          </a:solidFill>
          <a:ln>
            <a:noFill/>
          </a:ln>
        </p:spPr>
        <p:txBody>
          <a:bodyPr anchorCtr="0" anchor="t" bIns="48350" lIns="96700" spcFirstLastPara="1" rIns="96700" wrap="square" tIns="4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dk1"/>
                </a:solidFill>
              </a:rPr>
              <a:t>AGRADECIMENTOS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17123456" y="36313576"/>
            <a:ext cx="14689500" cy="13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8350" lIns="96700" spcFirstLastPara="1" rIns="96700" wrap="square" tIns="48350">
            <a:spAutoFit/>
          </a:bodyPr>
          <a:lstStyle/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000"/>
              <a:t>Texto de agradecimentos. Não usar LOGO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em  ARIAL, tamanho 40, justificado.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5186" y="562525"/>
            <a:ext cx="30348902" cy="505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