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5" d="100"/>
          <a:sy n="25" d="100"/>
        </p:scale>
        <p:origin x="78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32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69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74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45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65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66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73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15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13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4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9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98D97-A744-4DD9-8098-9F02D0715704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0A5D-8FED-415D-9BBA-AD8DE8F76F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12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193A1D0-4069-A6FF-8DC8-EC33A12BC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1" y="8416950"/>
            <a:ext cx="27944386" cy="1925053"/>
          </a:xfrm>
        </p:spPr>
        <p:txBody>
          <a:bodyPr>
            <a:noAutofit/>
          </a:bodyPr>
          <a:lstStyle/>
          <a:p>
            <a:pPr algn="ctr"/>
            <a:r>
              <a:rPr lang="pt-BR" sz="6600" b="1" dirty="0">
                <a:latin typeface="Montserrat" pitchFamily="2" charset="0"/>
              </a:rPr>
              <a:t>Título do Trabalho em fonte Montserrat</a:t>
            </a:r>
            <a:br>
              <a:rPr lang="pt-BR" sz="6600" b="1" dirty="0">
                <a:latin typeface="Montserrat" pitchFamily="2" charset="0"/>
              </a:rPr>
            </a:br>
            <a:r>
              <a:rPr lang="pt-BR" sz="6600" b="1" dirty="0">
                <a:latin typeface="Montserrat" pitchFamily="2" charset="0"/>
              </a:rPr>
              <a:t>Negrito (tamanho 66)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0DD39BF-E991-FAB0-C4F7-16A3D02A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644" y="14467115"/>
            <a:ext cx="30600000" cy="28117799"/>
          </a:xfrm>
          <a:ln>
            <a:noFill/>
          </a:ln>
        </p:spPr>
        <p:txBody>
          <a:bodyPr numCol="2" spcCol="720000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4000" b="1" dirty="0">
                <a:solidFill>
                  <a:srgbClr val="0137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INTRODUÇÃO (</a:t>
            </a:r>
            <a:r>
              <a:rPr lang="pt-BR" sz="4000" b="1" dirty="0" err="1">
                <a:solidFill>
                  <a:srgbClr val="0137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Roboto</a:t>
            </a:r>
            <a:r>
              <a:rPr lang="pt-BR" sz="4000" b="1" dirty="0">
                <a:solidFill>
                  <a:srgbClr val="0137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40)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(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Roboto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35)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Lorem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ipsum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dolor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do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eiusmod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incididunt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ut labore et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dolore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magna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aliqua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viverra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maecenas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accumsan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vulputate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odio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ut. Nunc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augue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lacus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viverra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vitae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congue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eu.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Aliquet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nibh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praesent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tristique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magna sit.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Tellus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id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interdum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velit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laoreet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id. Ut sem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nulla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nisl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suscipit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Aenean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scelerisque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mauris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pulvinar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habitant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Porta non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pulvinar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neque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laoreet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suspendisse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interdum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Libero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volutpat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cras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ornare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arcu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dui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vivamus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arcu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felis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Lacus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luctus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accumsan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tortor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posuere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ac ut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consequat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Mauris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massa vitae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tortor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viverra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maecenas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accumsan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lacus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facilisis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volutpat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est.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justo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donec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nullam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eget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felis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eget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nunc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lobortis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mattis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Elementum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sagittis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vitae et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leo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duis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Non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tellus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orci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ac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auctor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augue.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4000" b="1" dirty="0">
                <a:solidFill>
                  <a:srgbClr val="0137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MATERIAL E MÉTODOS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Velit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aliquet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sagittis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id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purus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ut.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Orci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porta non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pulvinar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neque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laoreet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Scelerisque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in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dictum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non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scelerisque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mauris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pulvinar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habitant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morbi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Turpis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egestas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pretium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aenean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magna.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Dictum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justo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donec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turpis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nunc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eget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lorem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dolor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blandit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libero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volutpat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cras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ornare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arcu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dui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nisl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suscipit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Interdum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posuere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lorem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ipsum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dolor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Magna ac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placerat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vestibulum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lectus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mauris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ultrices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in.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Neque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laoreet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suspendisse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interdum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libero.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Iaculis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erat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imperdiet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dui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pretium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quam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vulputate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Leo a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sollicitudin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id eu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nisl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Arcu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quis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varius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quam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quisque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id.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nisl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suscipit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bibendum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Ante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metus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dictum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Quis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lectus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nulla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volutpat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ut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venenatis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tellus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Sagittis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aliquam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malesuada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bibendum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arcu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vitae. Nunc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mattis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ut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tellus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elementum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sagittis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vitae. Ac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odio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orci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dapibus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ultrices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Eget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mauris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et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ultrices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in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arcu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cursus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euismod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quis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viverra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facilisis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volutpat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est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velit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egestas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dui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id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ornare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Sem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nulla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nisl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Facilisis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magna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etiam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orci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eu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lobortis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elementum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Dui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accumsan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nulla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facilisi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morbi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ullamcorper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morbi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tincidunt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ornare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massa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eget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egestas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purus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Pulvinar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elementum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integer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neque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volutpat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ac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tincidunt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Dui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sapien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eget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mi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proin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libero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faucibus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turpis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mauris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quis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imperdiet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massa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tincidunt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nunc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pulvinar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sapien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Venenatis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a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condimentum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vitae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sapien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habitant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morbiTurpis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cursus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in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hac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habitasse..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Blandit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cursus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ultrices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mi.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Venenatis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a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condimentum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vitae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sapien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habitant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morbiTurpis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cursus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in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hac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habitasse..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Blandit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cursus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at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dirty="0" err="1">
                <a:latin typeface="Roboto" panose="02000000000000000000" pitchFamily="2" charset="0"/>
                <a:ea typeface="Roboto" panose="02000000000000000000" pitchFamily="2" charset="0"/>
              </a:rPr>
              <a:t>ultrices</a:t>
            </a: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mi.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35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5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pt-BR" sz="3500" b="0" i="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4000" b="1" dirty="0">
                <a:solidFill>
                  <a:srgbClr val="0137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RESULTADOS E DISCUSSÃO</a:t>
            </a:r>
            <a:endParaRPr lang="pt-BR" sz="4000" b="0" i="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viverra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maecenas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accumsan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vulputate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odio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ut. Nunc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augue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lacus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viverra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vitae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congue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eu.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Aliquet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nibh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praesent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tristique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magna sit.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Tellus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id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interdum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velit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laoreet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id. Ut sem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nulla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nisl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suscipit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Aenean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scelerisque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mauris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pulvinar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habitant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Porta non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pulvinar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neque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laoreet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suspendisse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interdum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Libero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volutpat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cras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ornare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arcu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dui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vivamus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arcu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felis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Lacus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luctus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accumsan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tortor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posuere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ac ut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consequat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Mauris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massa vitae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tortor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viverra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maecenas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accumsan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lacus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facilisis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volutpat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est.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justo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donec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nullam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eget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felis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eget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nunc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lobortis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mattis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Elementum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sagittis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vitae et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leo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duis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Non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tellus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orci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ac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auctor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augue.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Velit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aliquet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sagittis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id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purus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ut.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Orci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porta non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pulvinar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neque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laoreet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Scelerisque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in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dictum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non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scelerisque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mauris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pulvinar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habitant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morbi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Turpis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egestas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pretium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aenean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magna.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Dictum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justo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donec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vel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turpis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nunc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eget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lorem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dolor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blandit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libero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volutpat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cras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ornare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arcu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dui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nisl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suscipit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Interdum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posuere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lorem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ipsum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dolor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Magna ac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placerat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vestibulum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lectus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mauris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ultrices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eros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in.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Neque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laoreet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suspendisse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interdum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libero.</a:t>
            </a:r>
            <a:endParaRPr lang="pt-BR" sz="4000" b="1" dirty="0">
              <a:solidFill>
                <a:srgbClr val="0137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marR="0" lvl="0" indent="0" algn="just" defTabSz="3239902" rtl="0" eaLnBrk="1" fontAlgn="auto" latinLnBrk="0" hangingPunct="1">
              <a:lnSpc>
                <a:spcPct val="100000"/>
              </a:lnSpc>
              <a:spcBef>
                <a:spcPts val="35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t-BR" sz="4000" b="1" dirty="0">
                <a:solidFill>
                  <a:srgbClr val="0137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CONCLUSÃO</a:t>
            </a:r>
            <a:endParaRPr lang="pt-BR" sz="4000" b="0" i="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Iaculis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erat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pellentesque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imperdiet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dui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pretium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quam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vulputate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dignissim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Leo a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sollicitudin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id eu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nisl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Arcu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risus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quis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varius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quam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quisque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id.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Pharetra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nisl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suscipit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bibendum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Ante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metus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dictum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commodo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Quis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lectus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nulla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volutpat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diam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ut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venenatis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tellus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Sagittis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aliquam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malesuada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tincidunt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ornare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massa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eget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egestas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purus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Pulvinar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elementum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integer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neque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volutpat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ac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tincidunt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Dui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sapien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eget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mi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proin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3500" b="0" i="0" dirty="0" err="1">
                <a:effectLst/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pt-BR" sz="3500" b="0" i="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pt-BR" sz="35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pt-BR" sz="4000" b="1" dirty="0">
              <a:solidFill>
                <a:srgbClr val="0137FF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4000" b="1" dirty="0">
                <a:solidFill>
                  <a:srgbClr val="0137F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AGRADECIMENTOS</a:t>
            </a:r>
          </a:p>
          <a:p>
            <a:pPr marL="0" marR="0" lvl="0" indent="0" algn="just" defTabSz="3239902" rtl="0" eaLnBrk="1" fontAlgn="auto" latinLnBrk="0" hangingPunct="1">
              <a:lnSpc>
                <a:spcPct val="100000"/>
              </a:lnSpc>
              <a:spcBef>
                <a:spcPts val="35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Quis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lectus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nulla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at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volutpat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diam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ut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venenatis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tellus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.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Sagittis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aliquam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malesuada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tincidunt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ornare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massa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eget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egestas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purus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.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Pulvinar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elementum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integer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enim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neque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volutpat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ac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tincidunt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.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Dui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sapien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eget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mi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proin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</a:t>
            </a:r>
            <a:r>
              <a:rPr kumimoji="0" lang="pt-BR" sz="3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sed</a:t>
            </a:r>
            <a:r>
              <a:rPr kumimoji="0" lang="pt-BR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.</a:t>
            </a:r>
            <a:endParaRPr lang="pt-BR" sz="4000" b="0" i="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pt-BR" sz="3500" b="0" i="0" dirty="0"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Título 4">
            <a:extLst>
              <a:ext uri="{FF2B5EF4-FFF2-40B4-BE49-F238E27FC236}">
                <a16:creationId xmlns:a16="http://schemas.microsoft.com/office/drawing/2014/main" id="{18929C66-2DB4-2922-57C6-AE0714462C9E}"/>
              </a:ext>
            </a:extLst>
          </p:cNvPr>
          <p:cNvSpPr txBox="1">
            <a:spLocks/>
          </p:cNvSpPr>
          <p:nvPr/>
        </p:nvSpPr>
        <p:spPr>
          <a:xfrm>
            <a:off x="2227451" y="10309346"/>
            <a:ext cx="27944386" cy="19250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t-BR" sz="4000" b="1" i="0" u="sng" strike="noStrike" cap="none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Primeiro Autor¹</a:t>
            </a:r>
            <a:r>
              <a:rPr lang="pt-BR" sz="4000" b="1" i="0" u="none" strike="noStrike" cap="none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; Segundo Autor²; Terceiro Autor³ fonte Montserrat Negrito (tamanho </a:t>
            </a:r>
            <a:r>
              <a:rPr lang="pt-BR" sz="4000" b="1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40</a:t>
            </a:r>
            <a:r>
              <a:rPr lang="pt-BR" sz="4000" b="1" dirty="0">
                <a:latin typeface="Montserrat" pitchFamily="2" charset="0"/>
                <a:ea typeface="Roboto"/>
                <a:cs typeface="Roboto"/>
                <a:sym typeface="Roboto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t-BR" sz="4000" b="1" i="0" u="none" strike="noStrike" cap="none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(sublinhar o nome do autor que apresentará o trabalho)</a:t>
            </a:r>
          </a:p>
        </p:txBody>
      </p:sp>
      <p:sp>
        <p:nvSpPr>
          <p:cNvPr id="8" name="Título 4">
            <a:extLst>
              <a:ext uri="{FF2B5EF4-FFF2-40B4-BE49-F238E27FC236}">
                <a16:creationId xmlns:a16="http://schemas.microsoft.com/office/drawing/2014/main" id="{1BC5A9D7-0177-18E1-660E-FA1BC656C6A4}"/>
              </a:ext>
            </a:extLst>
          </p:cNvPr>
          <p:cNvSpPr txBox="1">
            <a:spLocks/>
          </p:cNvSpPr>
          <p:nvPr/>
        </p:nvSpPr>
        <p:spPr>
          <a:xfrm>
            <a:off x="2227451" y="12074660"/>
            <a:ext cx="27944386" cy="1510712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pt-BR" sz="3500" b="0" i="0" u="none" strike="noStrike" cap="none" baseline="30000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1</a:t>
            </a:r>
            <a:r>
              <a:rPr lang="pt-BR" sz="3500" b="0" i="0" u="none" strike="noStrike" cap="none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Instituição do Primeiro Autor, (</a:t>
            </a:r>
            <a:r>
              <a:rPr lang="pt-BR" sz="3500" b="0" i="1" u="none" strike="noStrike" cap="none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email do primeiro autor</a:t>
            </a:r>
            <a:r>
              <a:rPr lang="pt-BR" sz="3500" b="0" i="0" u="none" strike="noStrike" cap="none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); </a:t>
            </a:r>
            <a:r>
              <a:rPr lang="pt-BR" sz="3500" b="0" i="0" u="none" strike="noStrike" cap="none" baseline="30000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2</a:t>
            </a:r>
            <a:r>
              <a:rPr lang="pt-BR" sz="3500" b="0" i="0" u="none" strike="noStrike" cap="none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Instituição do Segundo Autor, </a:t>
            </a:r>
            <a:r>
              <a:rPr lang="pt-BR" sz="3500" b="0" i="0" u="none" strike="noStrike" cap="none" baseline="30000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3</a:t>
            </a:r>
            <a:r>
              <a:rPr lang="pt-BR" sz="3500" b="0" i="0" u="none" strike="noStrike" cap="none" dirty="0">
                <a:solidFill>
                  <a:schemeClr val="tx1"/>
                </a:solidFill>
                <a:latin typeface="Montserrat" pitchFamily="2" charset="0"/>
                <a:ea typeface="Roboto"/>
                <a:cs typeface="Roboto"/>
                <a:sym typeface="Roboto"/>
              </a:rPr>
              <a:t>Instituição do </a:t>
            </a:r>
            <a:r>
              <a:rPr lang="pt-BR" sz="3500" dirty="0">
                <a:latin typeface="Montserrat" pitchFamily="2" charset="0"/>
                <a:ea typeface="Roboto"/>
                <a:cs typeface="Roboto"/>
                <a:sym typeface="Roboto"/>
              </a:rPr>
              <a:t>Terceiro Autor; fonte Montserrat (tamanho 35)</a:t>
            </a:r>
            <a:endParaRPr lang="pt-BR" sz="3500" b="0" i="0" u="none" strike="noStrike" cap="none" dirty="0">
              <a:solidFill>
                <a:schemeClr val="tx1"/>
              </a:solidFill>
              <a:latin typeface="Montserrat" pitchFamily="2" charset="0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063520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</TotalTime>
  <Words>911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Roboto</vt:lpstr>
      <vt:lpstr>Tema do Office</vt:lpstr>
      <vt:lpstr>Título do Trabalho em fonte Montserrat Negrito (tamanho 66)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em fonte Montserrat Negrito (tamanho 66)</dc:title>
  <dc:creator>Higor Ribeiro</dc:creator>
  <cp:lastModifiedBy>Higor Ribeiro</cp:lastModifiedBy>
  <cp:revision>6</cp:revision>
  <dcterms:created xsi:type="dcterms:W3CDTF">2023-09-23T19:44:30Z</dcterms:created>
  <dcterms:modified xsi:type="dcterms:W3CDTF">2023-09-25T16:28:37Z</dcterms:modified>
</cp:coreProperties>
</file>